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64"/>
    <p:restoredTop sz="94663"/>
  </p:normalViewPr>
  <p:slideViewPr>
    <p:cSldViewPr snapToGrid="0">
      <p:cViewPr varScale="1">
        <p:scale>
          <a:sx n="92" d="100"/>
          <a:sy n="92" d="100"/>
        </p:scale>
        <p:origin x="168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297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97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0d9b3fdf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0d9b3fdf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0d9b3fdf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97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0d9b3fdf3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0d9b3fdf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0d9b3fdf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0d9b3fdf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97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0d9b3fdf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0d9b3fdf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0d9b3fdf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0d9b3fdf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97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0d9b3fdf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0d9b3fdf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0d9b3fdf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0d9b3fdf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97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0d9b3fdf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0d9b3fdf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0d9b3fdf3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0d9b3fdf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97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0d9b3fdf3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b0d9b3fdf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b0d9b3fdf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0d9b3fdf3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0d9b3fdf3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0d9b3fdf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97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0d9b3fdf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0d9b3fdf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97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0d9b3fdf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0d9b3fdf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0d9b3fdf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0d9b3fdf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97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0d9b3fdf3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0d9b3fdf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0d9b3fdf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0d9b3fdf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97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0d9b3fdf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0d9b3fdf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0d9b3fdf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0d9b3fdf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97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0d9b3fdf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3500" tIns="93500" rIns="93500" bIns="935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3500" tIns="93500" rIns="93500" bIns="935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500" tIns="93500" rIns="93500" bIns="93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3500" tIns="93500" rIns="93500" bIns="935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3500" tIns="93500" rIns="93500" bIns="93500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500" tIns="93500" rIns="93500" bIns="93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500" tIns="93500" rIns="93500" bIns="93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3500" tIns="93500" rIns="93500" bIns="935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500" tIns="93500" rIns="93500" bIns="93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3500" tIns="93500" rIns="93500" bIns="93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3500" tIns="93500" rIns="93500" bIns="935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500" tIns="93500" rIns="93500" bIns="93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3500" tIns="93500" rIns="93500" bIns="93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3500" tIns="93500" rIns="93500" bIns="935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700"/>
              </a:spcBef>
              <a:spcAft>
                <a:spcPts val="17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3500" tIns="93500" rIns="93500" bIns="935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700"/>
              </a:spcBef>
              <a:spcAft>
                <a:spcPts val="17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500" tIns="93500" rIns="93500" bIns="93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3500" tIns="93500" rIns="93500" bIns="93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500" tIns="93500" rIns="93500" bIns="93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3500" tIns="93500" rIns="93500" bIns="935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3500" tIns="93500" rIns="93500" bIns="9350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700"/>
              </a:spcBef>
              <a:spcAft>
                <a:spcPts val="17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500" tIns="93500" rIns="93500" bIns="93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3500" tIns="93500" rIns="93500" bIns="935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500" tIns="93500" rIns="93500" bIns="93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500" tIns="93500" rIns="93500" bIns="93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3500" tIns="93500" rIns="93500" bIns="935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3500" tIns="93500" rIns="93500" bIns="935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3500" tIns="93500" rIns="93500" bIns="93500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500" tIns="93500" rIns="93500" bIns="93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3500" tIns="93500" rIns="93500" bIns="935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3500" tIns="93500" rIns="93500" bIns="93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58A68-6A15-8B47-ADE5-836B48563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782" y="692973"/>
            <a:ext cx="4578074" cy="6206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DC5B35-11E0-864E-9A8A-12D2CA48E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782" y="1290579"/>
            <a:ext cx="4578074" cy="574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F023F3-EDC0-EF47-98FD-702583F59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782" y="1864749"/>
            <a:ext cx="4578074" cy="592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79FC8-29E6-2741-9A38-69AC46E863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5782" y="2496980"/>
            <a:ext cx="4578074" cy="570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407294-0D64-B84B-9BEA-5D2E186203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5782" y="3101373"/>
            <a:ext cx="4578074" cy="636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E2662-0232-B84C-BAB3-705586237E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4001" y="3772395"/>
            <a:ext cx="4561662" cy="636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8FB675-E5B7-3845-9AEC-F010B4D5AE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5782" y="4443417"/>
            <a:ext cx="4578074" cy="6229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70C52C-7C83-0340-95C2-443C3ABFD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370" y="692973"/>
            <a:ext cx="5029486" cy="6206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C65B0C-59D7-FC4D-8D22-496FA2738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370" y="1290579"/>
            <a:ext cx="5029486" cy="574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2F070E-C244-5346-830C-DC2CBA371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4370" y="1864749"/>
            <a:ext cx="5029486" cy="592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912363-F455-4C46-87DB-9148C47E35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4370" y="2496980"/>
            <a:ext cx="5029486" cy="570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0C2B16-526C-B742-9C96-85A94718E9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4370" y="3101373"/>
            <a:ext cx="5029486" cy="636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093313-8279-F042-8773-ADBF88DA26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4207" y="3772395"/>
            <a:ext cx="5011456" cy="636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4DBE7-95C4-3E4F-9601-4DE45A1F9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4370" y="4443417"/>
            <a:ext cx="5029486" cy="6229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E8C83D-CE4B-244A-B01B-AA376F6D3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782" y="692973"/>
            <a:ext cx="5434074" cy="6206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424C13-76BB-184C-BFEA-D1C9DE8D3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782" y="1290579"/>
            <a:ext cx="5434074" cy="574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44673F-6BAB-9448-ABE2-6F3863429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9782" y="1864749"/>
            <a:ext cx="5434074" cy="592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F0D2EF-2858-F447-93B8-23CF067718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9782" y="2496980"/>
            <a:ext cx="5434074" cy="570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501CA8-C112-4D46-B11A-93AA97643D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9782" y="3101373"/>
            <a:ext cx="5434074" cy="636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BDDEC-E550-5940-803F-46B73182A0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1069" y="3772395"/>
            <a:ext cx="5414594" cy="636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86242-0A91-C844-8CD7-3BBD155F3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9782" y="4443417"/>
            <a:ext cx="5434074" cy="6229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D9F920-4F94-B54A-9522-564A7226B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47075"/>
            <a:ext cx="4353419" cy="6206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3BF247-6126-BE47-8530-CA592CE5E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1367748"/>
            <a:ext cx="4353419" cy="574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350B57-9591-C844-B00F-6A6BE10157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9" y="1936018"/>
            <a:ext cx="4353419" cy="592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67762E-871B-5A45-9CBA-1D8EB82A06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9" y="2510188"/>
            <a:ext cx="4353419" cy="570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FBD390-AD06-6D46-84C1-86E6F6CDC9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999" y="3096979"/>
            <a:ext cx="4353419" cy="636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8D8A94-41D3-3E47-9B1C-9B8283567C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1999" y="3717427"/>
            <a:ext cx="4337813" cy="636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24501C-AACE-5643-9125-C0D6E49B92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1999" y="4334551"/>
            <a:ext cx="4353419" cy="62291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61C71C-7E42-B143-8D60-B086F9894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052" y="933166"/>
            <a:ext cx="5170311" cy="632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6706F-89A7-CA41-9641-81B26E5CC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055" y="1666939"/>
            <a:ext cx="5170308" cy="584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0D218A-674F-664F-B29C-A1E511956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6051" y="2326415"/>
            <a:ext cx="5170312" cy="603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D01B48-643E-B04F-99AE-BDB5B28316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6051" y="3013631"/>
            <a:ext cx="5170312" cy="580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CF0E5E-B843-0C4E-B8B3-F5F87A7A51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6051" y="3692067"/>
            <a:ext cx="5170312" cy="6486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75057C-8780-2A41-A608-12C15E3618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4587" y="4385906"/>
            <a:ext cx="5151776" cy="6486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BEDD64-F735-4644-93B7-976F33094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0" y="1877060"/>
            <a:ext cx="4516120" cy="5109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E8F0AE-4F1B-1A44-A6CE-2379A97DC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600" y="1237477"/>
            <a:ext cx="4516120" cy="552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F374B0-F136-8147-B1AC-544A8B0F5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5600" y="2475260"/>
            <a:ext cx="4516120" cy="527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F97E5D-C6A7-7047-BFB9-86D56BA19E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5600" y="3110126"/>
            <a:ext cx="4516120" cy="507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94F63A-E7AD-C44C-9B0C-62C6116BEE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600" y="3724807"/>
            <a:ext cx="4516120" cy="566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355D09-09E6-7F45-8694-B592B51F01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5600" y="4398781"/>
            <a:ext cx="4499930" cy="5665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3A81C-97FF-AB46-9727-7666C6185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370" y="692973"/>
            <a:ext cx="5029486" cy="6206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606BFD-39D9-1843-A9D0-B63915356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370" y="1290579"/>
            <a:ext cx="5029486" cy="574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52D732-C5B9-8B48-9A4E-C2E651337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4370" y="1864749"/>
            <a:ext cx="5029486" cy="592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98B93B-FDBE-7D45-80A1-64861EA55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4370" y="2496980"/>
            <a:ext cx="5029486" cy="570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ED5506-99CF-BF48-ADE0-5945A6C4F1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4370" y="3101373"/>
            <a:ext cx="5029486" cy="636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1D73CA-6812-2E43-96E2-F772E61847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4207" y="3772395"/>
            <a:ext cx="5011456" cy="636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6370FE-78F6-0648-A5F6-16B6ECA563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4370" y="4443417"/>
            <a:ext cx="5029486" cy="6229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840DEC-FBAD-4B43-8DF9-5082A240E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936" y="1290579"/>
            <a:ext cx="5074920" cy="5741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C222F5-B065-574B-8EEC-6AD59938A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936" y="692973"/>
            <a:ext cx="5074920" cy="6206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CB754E-3251-AD4B-8FAA-BCEC1237E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936" y="1864749"/>
            <a:ext cx="5074920" cy="592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4336B-2953-B449-8AC2-3998958D43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8936" y="2496980"/>
            <a:ext cx="5074920" cy="570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92301-6819-A649-984C-F7897629CD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8936" y="3101373"/>
            <a:ext cx="5074920" cy="636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41E98E-FC20-9B49-BA06-BB57C7B98E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8936" y="3772395"/>
            <a:ext cx="5056727" cy="636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3EF345-3589-C342-83FB-C9B8E8849B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8936" y="4443417"/>
            <a:ext cx="5074920" cy="6229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3D6E44-42BF-BE43-8B09-CFB7B1527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175" y="1378961"/>
            <a:ext cx="4516120" cy="5109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5029B1-CC71-6B47-9D73-4C4B46331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175" y="716616"/>
            <a:ext cx="4516120" cy="552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7BE6C4-303B-054D-9A12-2D12EDCFA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75" y="1954399"/>
            <a:ext cx="4516120" cy="527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B21FBA-3DA9-2A43-B751-7318FA7E86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7175" y="2589265"/>
            <a:ext cx="4516120" cy="507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7A7B68-12A7-3A49-BAD1-4F90F85C51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7175" y="3203946"/>
            <a:ext cx="4516120" cy="5665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C9AA996-99B6-FC4E-A8D1-DF628498D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935" y="699091"/>
            <a:ext cx="5074920" cy="6206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77BB49-CBAE-D344-B842-5EE6FCD60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935" y="1227249"/>
            <a:ext cx="5074920" cy="5741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7322D8-7D32-274E-A9AE-0BEA8A0CC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935" y="1736886"/>
            <a:ext cx="5074920" cy="5926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8601B1-82C3-054D-AACD-AAEA8FE00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8935" y="2253134"/>
            <a:ext cx="5074920" cy="5700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DD68CC0-42F5-2F45-A88B-50A092F11F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8935" y="2795546"/>
            <a:ext cx="5074920" cy="6366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DC3CEF-EBF4-8F49-8866-FF83CAC138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7128" y="3344192"/>
            <a:ext cx="5056727" cy="6366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DCCCE39-B755-964E-A1C5-7D74EDBD0E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7128" y="3960342"/>
            <a:ext cx="5074920" cy="6229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ED1CC26-2B4F-954C-BC64-9802852B0D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7128" y="4506812"/>
            <a:ext cx="5056727" cy="6024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Alyssa Barnes</cp:lastModifiedBy>
  <cp:revision>4</cp:revision>
  <dcterms:modified xsi:type="dcterms:W3CDTF">2020-12-12T22:39:34Z</dcterms:modified>
</cp:coreProperties>
</file>